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0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Sinister Transistor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Greg Kelso, Mark Boutwell, Joel Gardyasz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Controllers shall store all relevant data to the object it is attached to. </a:t>
            </a:r>
            <a:endParaRPr lang="en-US" dirty="0" smtClean="0"/>
          </a:p>
          <a:p>
            <a:r>
              <a:rPr lang="en-US" dirty="0"/>
              <a:t>Unity built-in functions shall be used when relevant.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system shall require no more than three software engineers to complete the project. </a:t>
            </a:r>
            <a:endParaRPr lang="en-US" dirty="0" smtClean="0"/>
          </a:p>
          <a:p>
            <a:r>
              <a:rPr lang="en-US" dirty="0"/>
              <a:t>The project shall be completed with Unity2D, coded in C#, and managed with </a:t>
            </a:r>
            <a:r>
              <a:rPr lang="en-US" dirty="0" err="1"/>
              <a:t>Git</a:t>
            </a:r>
            <a:r>
              <a:rPr lang="en-US" dirty="0"/>
              <a:t> version control. </a:t>
            </a:r>
            <a:endParaRPr lang="en-US" dirty="0" smtClean="0"/>
          </a:p>
          <a:p>
            <a:r>
              <a:rPr lang="en-US" dirty="0"/>
              <a:t>The project, along with its required documentation and presentation brief, shall be completed no later than </a:t>
            </a:r>
            <a:r>
              <a:rPr lang="en-US" dirty="0" smtClean="0"/>
              <a:t>22 </a:t>
            </a:r>
            <a:r>
              <a:rPr lang="en-US" dirty="0"/>
              <a:t>April 2016. </a:t>
            </a:r>
            <a:endParaRPr lang="en-US" dirty="0" smtClean="0"/>
          </a:p>
          <a:p>
            <a:r>
              <a:rPr lang="en-US" dirty="0"/>
              <a:t>The project shall be completed with only free software engineering tools. </a:t>
            </a:r>
            <a:endParaRPr lang="en-US" dirty="0" smtClean="0"/>
          </a:p>
          <a:p>
            <a:r>
              <a:rPr lang="en-US" dirty="0"/>
              <a:t>The overall size of the project, including necessary documentation, shall take no more than 1GB of memory. </a:t>
            </a:r>
          </a:p>
        </p:txBody>
      </p:sp>
    </p:spTree>
    <p:extLst>
      <p:ext uri="{BB962C8B-B14F-4D97-AF65-F5344CB8AC3E}">
        <p14:creationId xmlns:p14="http://schemas.microsoft.com/office/powerpoint/2010/main" val="158494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shall remain secure during development. </a:t>
            </a:r>
            <a:endParaRPr lang="en-US" dirty="0" smtClean="0"/>
          </a:p>
          <a:p>
            <a:r>
              <a:rPr lang="en-US" dirty="0"/>
              <a:t>The system shall be stored and version controlled using </a:t>
            </a:r>
            <a:r>
              <a:rPr lang="en-US" dirty="0" err="1"/>
              <a:t>Git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The system shall execute as a standalone application for Windows, OS X, and Linux devices. </a:t>
            </a:r>
          </a:p>
        </p:txBody>
      </p:sp>
    </p:spTree>
    <p:extLst>
      <p:ext uri="{BB962C8B-B14F-4D97-AF65-F5344CB8AC3E}">
        <p14:creationId xmlns:p14="http://schemas.microsoft.com/office/powerpoint/2010/main" val="17383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shall be readable to all speakers of the English language. </a:t>
            </a:r>
            <a:endParaRPr lang="en-US" dirty="0" smtClean="0"/>
          </a:p>
          <a:p>
            <a:r>
              <a:rPr lang="en-US" dirty="0"/>
              <a:t>The system shall minimize the required time to test.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user shall meet the minimum Unity System Requirements in order to play the video game.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5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22612" y="2097088"/>
            <a:ext cx="5943600" cy="45402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429000" y="4783667"/>
            <a:ext cx="1083733" cy="313267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Health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architecture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59085" y="2097088"/>
            <a:ext cx="7470654" cy="41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9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01603" y="2097088"/>
            <a:ext cx="9385617" cy="46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Sacrificed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 shall accommodate all players by having an ability to increase or decrease audio and font size.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Sinister Transistor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  <a:p>
            <a:r>
              <a:rPr lang="en-US" dirty="0" smtClean="0"/>
              <a:t>2D game </a:t>
            </a:r>
            <a:r>
              <a:rPr lang="en-US" dirty="0" smtClean="0"/>
              <a:t>shoot ‘</a:t>
            </a:r>
            <a:r>
              <a:rPr lang="en-US" dirty="0" err="1" smtClean="0"/>
              <a:t>em</a:t>
            </a:r>
            <a:r>
              <a:rPr lang="en-US" dirty="0" smtClean="0"/>
              <a:t> up</a:t>
            </a:r>
            <a:endParaRPr lang="en-US" dirty="0" smtClean="0"/>
          </a:p>
          <a:p>
            <a:r>
              <a:rPr lang="en-US" dirty="0" smtClean="0"/>
              <a:t>Player is a transistor</a:t>
            </a:r>
          </a:p>
          <a:p>
            <a:r>
              <a:rPr lang="en-US" dirty="0" smtClean="0"/>
              <a:t>Fight off resistors and </a:t>
            </a:r>
            <a:r>
              <a:rPr lang="en-US" dirty="0" smtClean="0"/>
              <a:t>capacitors</a:t>
            </a:r>
          </a:p>
          <a:p>
            <a:r>
              <a:rPr lang="en-US" dirty="0" err="1" smtClean="0"/>
              <a:t>Powerups</a:t>
            </a:r>
            <a:r>
              <a:rPr lang="en-US" dirty="0" smtClean="0"/>
              <a:t> available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Sinister Transistor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  <a:p>
            <a:r>
              <a:rPr lang="en-US" dirty="0" smtClean="0"/>
              <a:t>We were interested in game design</a:t>
            </a:r>
          </a:p>
          <a:p>
            <a:r>
              <a:rPr lang="en-US" dirty="0" smtClean="0"/>
              <a:t>Wanted to put our own take on a game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Sinister Transistor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similar games out there</a:t>
            </a:r>
          </a:p>
          <a:p>
            <a:r>
              <a:rPr lang="en-US" dirty="0" smtClean="0"/>
              <a:t>But none with an evil transistor</a:t>
            </a:r>
          </a:p>
          <a:p>
            <a:r>
              <a:rPr lang="en-US" dirty="0" smtClean="0"/>
              <a:t>Fills the need of people wanting games where they can fight against resistors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player shall be able to move up, down, left, and right, unless stopped by a wall. </a:t>
            </a:r>
            <a:endParaRPr lang="en-US" dirty="0" smtClean="0"/>
          </a:p>
          <a:p>
            <a:r>
              <a:rPr lang="en-US" dirty="0"/>
              <a:t>The software shall feature music and sound effects. </a:t>
            </a:r>
            <a:endParaRPr lang="en-US" dirty="0" smtClean="0"/>
          </a:p>
          <a:p>
            <a:r>
              <a:rPr lang="en-US" dirty="0"/>
              <a:t>The player shall be able to navigate into other areas and rooms in their environment.  These rooms shall load and open once the player has indicated their desire to enter. </a:t>
            </a:r>
            <a:endParaRPr lang="en-US" dirty="0" smtClean="0"/>
          </a:p>
          <a:p>
            <a:r>
              <a:rPr lang="en-US" dirty="0"/>
              <a:t>The player and enemies shall have a set amount of health.  If this is depleted, the player/enemy shall die.  If the player dies the game shall end. </a:t>
            </a:r>
          </a:p>
        </p:txBody>
      </p:sp>
    </p:spTree>
    <p:extLst>
      <p:ext uri="{BB962C8B-B14F-4D97-AF65-F5344CB8AC3E}">
        <p14:creationId xmlns:p14="http://schemas.microsoft.com/office/powerpoint/2010/main" val="17746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shall be able to start a new game. </a:t>
            </a:r>
            <a:endParaRPr lang="en-US" dirty="0" smtClean="0"/>
          </a:p>
          <a:p>
            <a:r>
              <a:rPr lang="en-US" dirty="0"/>
              <a:t>The player shall be able to pause the current game to pull up a pause menu. </a:t>
            </a:r>
          </a:p>
        </p:txBody>
      </p:sp>
    </p:spTree>
    <p:extLst>
      <p:ext uri="{BB962C8B-B14F-4D97-AF65-F5344CB8AC3E}">
        <p14:creationId xmlns:p14="http://schemas.microsoft.com/office/powerpoint/2010/main" val="5654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environment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application shall run on a PC using the latest version of either Windows, OSX, or Linux </a:t>
            </a:r>
            <a:endParaRPr lang="en-US" dirty="0" smtClean="0"/>
          </a:p>
          <a:p>
            <a:r>
              <a:rPr lang="en-US" dirty="0"/>
              <a:t>The application should support keyboard and mouse input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and human factors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 shall support users of all skill levels and of all ages. </a:t>
            </a:r>
            <a:endParaRPr lang="en-US" dirty="0" smtClean="0"/>
          </a:p>
          <a:p>
            <a:r>
              <a:rPr lang="en-US" dirty="0"/>
              <a:t>The game shall accommodate all players by having an ability to increase or decrease audio and font size. </a:t>
            </a:r>
            <a:endParaRPr lang="en-US" dirty="0" smtClean="0"/>
          </a:p>
          <a:p>
            <a:r>
              <a:rPr lang="en-US" dirty="0"/>
              <a:t>The software should be bug free.  The game should not let users exploit bugs to cheat and achieve a higher score.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9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player shall be able view a manual consisting of game features and mechanics. </a:t>
            </a:r>
            <a:endParaRPr lang="en-US" dirty="0" smtClean="0"/>
          </a:p>
          <a:p>
            <a:r>
              <a:rPr lang="en-US" dirty="0"/>
              <a:t>All game documentation shall be put online for the users to explore all aspects of the game and its design and implementation.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97</TotalTime>
  <Words>566</Words>
  <Application>Microsoft Macintosh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Trebuchet MS</vt:lpstr>
      <vt:lpstr>Tw Cen MT</vt:lpstr>
      <vt:lpstr>Arial</vt:lpstr>
      <vt:lpstr>Circuit</vt:lpstr>
      <vt:lpstr>Sinister Transistor</vt:lpstr>
      <vt:lpstr>Sinister Transistor</vt:lpstr>
      <vt:lpstr>Sinister Transistor   </vt:lpstr>
      <vt:lpstr>Sinister Transistor</vt:lpstr>
      <vt:lpstr>Functional Requirements</vt:lpstr>
      <vt:lpstr>Interface requirements</vt:lpstr>
      <vt:lpstr>Physical environment requirements</vt:lpstr>
      <vt:lpstr>User and human factors requirements</vt:lpstr>
      <vt:lpstr>Documentation requirements</vt:lpstr>
      <vt:lpstr>Data requirements</vt:lpstr>
      <vt:lpstr>Resource Requirements</vt:lpstr>
      <vt:lpstr>Security Requirements</vt:lpstr>
      <vt:lpstr>Quality Assurance Requirements</vt:lpstr>
      <vt:lpstr>Use case diagram</vt:lpstr>
      <vt:lpstr>High level architecture</vt:lpstr>
      <vt:lpstr>Class Diagram</vt:lpstr>
      <vt:lpstr>Sacrificed requirements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Sinister Transistor</dc:title>
  <dc:creator>Microsoft account</dc:creator>
  <cp:lastModifiedBy>gregkelso</cp:lastModifiedBy>
  <cp:revision>13</cp:revision>
  <dcterms:created xsi:type="dcterms:W3CDTF">2016-04-19T15:07:41Z</dcterms:created>
  <dcterms:modified xsi:type="dcterms:W3CDTF">2016-04-21T14:52:47Z</dcterms:modified>
</cp:coreProperties>
</file>